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lice" panose="020B0604020202020204" charset="0"/>
      <p:regular r:id="rId12"/>
    </p:embeddedFon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Lora" panose="020F0502020204030204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62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Restaurant Ordering System in C++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presentation will guide you through the creation of a simple interactive restaurant ordering system using C++.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12F521-5529-1B10-5E66-7A413DF915FB}"/>
              </a:ext>
            </a:extLst>
          </p:cNvPr>
          <p:cNvSpPr/>
          <p:nvPr/>
        </p:nvSpPr>
        <p:spPr>
          <a:xfrm>
            <a:off x="12813927" y="7700210"/>
            <a:ext cx="1720516" cy="529389"/>
          </a:xfrm>
          <a:prstGeom prst="rect">
            <a:avLst/>
          </a:prstGeom>
          <a:solidFill>
            <a:srgbClr val="FCFBF8"/>
          </a:solidFill>
          <a:ln>
            <a:solidFill>
              <a:srgbClr val="FCFB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74751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Defining the Menu and Prices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Menu Items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Pizza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Pasta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Steak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Drink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Prices Array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7.99, 5.99, 4.99, 2.99, 1.99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E05A64-78DE-3949-C728-0A64DCD32616}"/>
              </a:ext>
            </a:extLst>
          </p:cNvPr>
          <p:cNvSpPr/>
          <p:nvPr/>
        </p:nvSpPr>
        <p:spPr>
          <a:xfrm>
            <a:off x="12813927" y="7700210"/>
            <a:ext cx="1720516" cy="529389"/>
          </a:xfrm>
          <a:prstGeom prst="rect">
            <a:avLst/>
          </a:prstGeom>
          <a:solidFill>
            <a:srgbClr val="FCFBF8"/>
          </a:solidFill>
          <a:ln>
            <a:solidFill>
              <a:srgbClr val="FCFB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134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Displaying the Menu to the User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09067"/>
            <a:ext cx="7556421" cy="3969067"/>
          </a:xfrm>
          <a:prstGeom prst="roundRect">
            <a:avLst>
              <a:gd name="adj" fmla="val 857"/>
            </a:avLst>
          </a:prstGeom>
          <a:solidFill>
            <a:srgbClr val="D7F4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68879" y="3009067"/>
            <a:ext cx="7579043" cy="3969067"/>
          </a:xfrm>
          <a:prstGeom prst="roundRect">
            <a:avLst>
              <a:gd name="adj" fmla="val 857"/>
            </a:avLst>
          </a:prstGeom>
          <a:solidFill>
            <a:srgbClr val="D7F4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95693" y="3179088"/>
            <a:ext cx="7125414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cout &lt;&lt; "=====================================" &lt;&lt; endl;
cout &lt;&lt; "Welcome to our cozy restaurant!" &lt;&lt; endl;
cout &lt;&lt; "We're so glad you're here. Here's our menu:\n";
cout &lt;&lt; "=====================================\n";
for (int i = 0; i &lt; menuSize; i++) {
cout &lt;&lt; menuItems[i] &lt;&lt; " - $" &lt;&lt; fixed &lt;&lt; setprecision(2) &lt;&lt; prices[i] &lt;&lt; endl;
}
cout &lt;&lt; "=====================================\n";
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2B79C9-719D-C274-2344-2800B85C85B6}"/>
              </a:ext>
            </a:extLst>
          </p:cNvPr>
          <p:cNvSpPr/>
          <p:nvPr/>
        </p:nvSpPr>
        <p:spPr>
          <a:xfrm>
            <a:off x="12813927" y="7700210"/>
            <a:ext cx="1720516" cy="529389"/>
          </a:xfrm>
          <a:prstGeom prst="rect">
            <a:avLst/>
          </a:prstGeom>
          <a:solidFill>
            <a:srgbClr val="FCFBF8"/>
          </a:solidFill>
          <a:ln>
            <a:solidFill>
              <a:srgbClr val="FCFB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33374"/>
            <a:ext cx="62260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Taking Customer Orders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82314"/>
            <a:ext cx="6408063" cy="1749147"/>
          </a:xfrm>
          <a:prstGeom prst="roundRect">
            <a:avLst>
              <a:gd name="adj" fmla="val 1945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5409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Input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89954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Item number (choice)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6341745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Quantity of the item (quantity)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182314"/>
            <a:ext cx="6408063" cy="1749147"/>
          </a:xfrm>
          <a:prstGeom prst="roundRect">
            <a:avLst>
              <a:gd name="adj" fmla="val 1945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655481" y="5409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655481" y="589954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Check if the choice is within valid range (1-5)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655481" y="6341745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Ensure quantity is greater than 0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5DC8BB-FEFB-C8B3-F7BF-6B130910E1E9}"/>
              </a:ext>
            </a:extLst>
          </p:cNvPr>
          <p:cNvSpPr/>
          <p:nvPr/>
        </p:nvSpPr>
        <p:spPr>
          <a:xfrm>
            <a:off x="12813927" y="7700210"/>
            <a:ext cx="1720516" cy="529389"/>
          </a:xfrm>
          <a:prstGeom prst="rect">
            <a:avLst/>
          </a:prstGeom>
          <a:solidFill>
            <a:srgbClr val="FCFBF8"/>
          </a:solidFill>
          <a:ln>
            <a:solidFill>
              <a:srgbClr val="FCFB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2633"/>
            <a:ext cx="68718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Calculating the Order Total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61573"/>
            <a:ext cx="7556421" cy="1065848"/>
          </a:xfrm>
          <a:prstGeom prst="roundRect">
            <a:avLst>
              <a:gd name="adj" fmla="val 3192"/>
            </a:avLst>
          </a:prstGeom>
          <a:solidFill>
            <a:srgbClr val="D7F4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82479" y="3061573"/>
            <a:ext cx="7579043" cy="1065848"/>
          </a:xfrm>
          <a:prstGeom prst="roundRect">
            <a:avLst>
              <a:gd name="adj" fmla="val 3192"/>
            </a:avLst>
          </a:prstGeom>
          <a:solidFill>
            <a:srgbClr val="D7F4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09293" y="3231594"/>
            <a:ext cx="71254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 += prices[choice - 1] * quantity;
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6377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76074" y="4722733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530906" y="4637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Calculation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530906" y="512814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 each order, multiply price by quantity and add it to the running total.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4685467" y="46377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857036" y="4722733"/>
            <a:ext cx="16704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5422583" y="46377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Continue Ordering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422583" y="5128141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Ask if the user wants to order more items (yes/no).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61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3364111"/>
            <a:ext cx="5988725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Calculating the Final Bill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1644" y="4383762"/>
            <a:ext cx="13087112" cy="1388864"/>
          </a:xfrm>
          <a:prstGeom prst="roundRect">
            <a:avLst>
              <a:gd name="adj" fmla="val 2381"/>
            </a:avLst>
          </a:prstGeom>
          <a:solidFill>
            <a:srgbClr val="D7F4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60690" y="4383762"/>
            <a:ext cx="13109019" cy="1388864"/>
          </a:xfrm>
          <a:prstGeom prst="roundRect">
            <a:avLst>
              <a:gd name="adj" fmla="val 2381"/>
            </a:avLst>
          </a:prstGeom>
          <a:solidFill>
            <a:srgbClr val="D7F4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81075" y="4549021"/>
            <a:ext cx="12668250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float tax = total * taxRate;
float finalTotal = total + tax;
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44" y="6020633"/>
            <a:ext cx="551140" cy="5511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1644" y="6792158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Subtotal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71644" y="7268885"/>
            <a:ext cx="4141946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accumulated total of all orders.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227" y="6020633"/>
            <a:ext cx="551140" cy="5511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44227" y="6792158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Tax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5244227" y="7268885"/>
            <a:ext cx="4141946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10% of the subtotal.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810" y="6020633"/>
            <a:ext cx="551140" cy="5511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716810" y="6792158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Total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9716810" y="7268885"/>
            <a:ext cx="4141946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Subtotal + Tax.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9CF654-279E-6BA1-5C9C-6CC5563253EC}"/>
              </a:ext>
            </a:extLst>
          </p:cNvPr>
          <p:cNvSpPr/>
          <p:nvPr/>
        </p:nvSpPr>
        <p:spPr>
          <a:xfrm>
            <a:off x="12813927" y="7700210"/>
            <a:ext cx="1720516" cy="529389"/>
          </a:xfrm>
          <a:prstGeom prst="rect">
            <a:avLst/>
          </a:prstGeom>
          <a:solidFill>
            <a:srgbClr val="FCFBF8"/>
          </a:solidFill>
          <a:ln>
            <a:solidFill>
              <a:srgbClr val="FCFB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49159"/>
            <a:ext cx="61221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Generating the Final Bill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98100"/>
            <a:ext cx="13042821" cy="2517458"/>
          </a:xfrm>
          <a:prstGeom prst="roundRect">
            <a:avLst>
              <a:gd name="adj" fmla="val 1352"/>
            </a:avLst>
          </a:prstGeom>
          <a:solidFill>
            <a:srgbClr val="D7F4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82479" y="4798100"/>
            <a:ext cx="13065443" cy="2517458"/>
          </a:xfrm>
          <a:prstGeom prst="roundRect">
            <a:avLst>
              <a:gd name="adj" fmla="val 1352"/>
            </a:avLst>
          </a:prstGeom>
          <a:solidFill>
            <a:srgbClr val="D7F4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09293" y="4968121"/>
            <a:ext cx="126118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cout &lt;&lt; "\n=== BILL ===" &lt;&lt; endl;
cout &lt;&lt; "Subtotal: $" &lt;&lt; fixed &lt;&lt; setprecision(2) &lt;&lt; total &lt;&lt; endl;
cout &lt;&lt; "Tax (10%): $" &lt;&lt; fixed &lt;&lt; setprecision(2) &lt;&lt; tax &lt;&lt; endl;
cout &lt;&lt; "Total: $" &lt;&lt; fixed &lt;&lt; setprecision(2) &lt;&lt; finalTotal &lt;&lt; endl;
cout &lt;&lt; "Thank you for dining with us!" &lt;&lt; endl;
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9FEE01-D481-DBE3-103B-B22048370C2E}"/>
              </a:ext>
            </a:extLst>
          </p:cNvPr>
          <p:cNvSpPr/>
          <p:nvPr/>
        </p:nvSpPr>
        <p:spPr>
          <a:xfrm>
            <a:off x="12813927" y="7700210"/>
            <a:ext cx="1720516" cy="529389"/>
          </a:xfrm>
          <a:prstGeom prst="rect">
            <a:avLst/>
          </a:prstGeom>
          <a:solidFill>
            <a:srgbClr val="FCFBF8"/>
          </a:solidFill>
          <a:ln>
            <a:solidFill>
              <a:srgbClr val="FCFB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Full Program Code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396835" y="892969"/>
            <a:ext cx="13836729" cy="8516779"/>
          </a:xfrm>
          <a:prstGeom prst="roundRect">
            <a:avLst>
              <a:gd name="adj" fmla="val 200"/>
            </a:avLst>
          </a:prstGeom>
          <a:solidFill>
            <a:srgbClr val="D7F4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91239" y="892969"/>
            <a:ext cx="13847921" cy="8516779"/>
          </a:xfrm>
          <a:prstGeom prst="roundRect">
            <a:avLst>
              <a:gd name="adj" fmla="val 200"/>
            </a:avLst>
          </a:prstGeom>
          <a:solidFill>
            <a:srgbClr val="D7F4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04587" y="977979"/>
            <a:ext cx="13621226" cy="834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00"/>
              </a:lnSpc>
              <a:buNone/>
            </a:pPr>
            <a:r>
              <a:rPr lang="en-US" sz="8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&lt;iostream&gt;
#include &lt;</a:t>
            </a:r>
            <a:r>
              <a:rPr lang="en-US" sz="850" dirty="0" err="1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iomanip</a:t>
            </a:r>
            <a:r>
              <a:rPr lang="en-US" sz="8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&gt;
#include </a:t>
            </a:r>
            <a:r>
              <a:rPr lang="en-US" sz="85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&lt;string&gt;</a:t>
            </a:r>
            <a:r>
              <a:rPr lang="en-US" sz="8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using namespace std;
int main() {
string menuItems[] = {"1. Pizza", "2. Pasta", "3. Steak", "4. Fries", "5. Drink"};
float prices[] = {7.99, 5.99, 4.99, 2.99, 1.99};
const int menuSize = 5;
float taxRate = 0.10;
cout &lt;&lt; "=====================================" &lt;&lt; endl;
cout &lt;&lt; "Welcome to our cozy restaurant!" &lt;&lt; endl;
cout &lt;&lt; "=====================================\n";
for (int i = 0; i &lt; menuSize; i++) {
cout &lt;&lt; menuItems[i] &lt;&lt; " - $" &lt;&lt; fixed &lt;&lt; setprecision(2) &lt;&lt; prices[i] &lt;&lt; endl;
}
int choice;
int quantity;
float total = 0.0;
char continueOrdering;
do {
cout &lt;&lt; "\nEnter item number (1-5): ";
cin &gt;&gt; choice;
if (choice &lt; 1 || choice &gt; menuSize) {
cout &lt;&lt; "Invalid choice! Please enter a number between 1 and 5.\n";
continue;
}
cout &lt;&lt; "Enter quantity: ";
cin &gt;&gt; quantity;
if (quantity &lt;= 0) {
cout &lt;&lt; "Invalid quantity! Must be greater than 0.\n";
continue;
}
total += prices[choice - 1] * quantity;
cout &lt;&lt; "Would you like to order more? (y/n): ";
cin &gt;&gt; continueOrdering;
} while (continueOrdering == 'y' || continueOrdering == 'Y');
float tax = total * taxRate;
float finalTotal = total + tax;
cout &lt;&lt; "\n=== BILL ===\n";
cout &lt;&lt; "Subtotal: $" &lt;&lt; fixed &lt;&lt; setprecision(2) &lt;&lt; total &lt;&lt; endl;
cout &lt;&lt; "Tax: $" &lt;&lt; fixed &lt;&lt; setprecision(2) &lt;&lt; tax &lt;&lt; endl;
cout &lt;&lt; "Total: $" &lt;&lt; fixed &lt;&lt; setprecision(2) &lt;&lt; finalTotal &lt;&lt; endl;
cout &lt;&lt; "Thank you for dining with us!" &lt;&lt; endl;
return 0;
}
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21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2504599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2768918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731413"/>
            <a:ext cx="19127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Features Recap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325654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9231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84784" y="3546396"/>
            <a:ext cx="13918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895261" y="3596045"/>
            <a:ext cx="54384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Menu display, order input, total calculation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4190286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233863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85379" y="4411028"/>
            <a:ext cx="13811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702266" y="4460677"/>
            <a:ext cx="43301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Simple and user-friendly interface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5054918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5098494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83950" y="5275659"/>
            <a:ext cx="14061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509272" y="5325308"/>
            <a:ext cx="36149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Clear output for the final bill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16160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program provides a foundation for a restaurant ordering system. It can be enhanced with additional features like discounts, custom items, and more.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49BBF3-37EF-A15E-14DE-CDD93637621A}"/>
              </a:ext>
            </a:extLst>
          </p:cNvPr>
          <p:cNvSpPr/>
          <p:nvPr/>
        </p:nvSpPr>
        <p:spPr>
          <a:xfrm>
            <a:off x="12813927" y="7700210"/>
            <a:ext cx="1720516" cy="529389"/>
          </a:xfrm>
          <a:prstGeom prst="rect">
            <a:avLst/>
          </a:prstGeom>
          <a:solidFill>
            <a:srgbClr val="FCFBF8"/>
          </a:solidFill>
          <a:ln>
            <a:solidFill>
              <a:srgbClr val="FCFBF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840</Words>
  <Application>Microsoft Office PowerPoint</Application>
  <PresentationFormat>Custom</PresentationFormat>
  <Paragraphs>59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Alice</vt:lpstr>
      <vt:lpstr>Lora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Root</cp:lastModifiedBy>
  <cp:revision>3</cp:revision>
  <dcterms:created xsi:type="dcterms:W3CDTF">2025-01-15T15:47:21Z</dcterms:created>
  <dcterms:modified xsi:type="dcterms:W3CDTF">2025-01-21T04:01:55Z</dcterms:modified>
</cp:coreProperties>
</file>